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803763"/>
  <p:notesSz cx="9928225" cy="6797675"/>
  <p:defaultTextStyle>
    <a:defPPr>
      <a:defRPr lang="en-US"/>
    </a:defPPr>
    <a:lvl1pPr marL="0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1pPr>
    <a:lvl2pPr marL="2087629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2pPr>
    <a:lvl3pPr marL="4175260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3pPr>
    <a:lvl4pPr marL="6262888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4pPr>
    <a:lvl5pPr marL="8350518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5pPr>
    <a:lvl6pPr marL="10438147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6pPr>
    <a:lvl7pPr marL="12525778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7pPr>
    <a:lvl8pPr marL="14613406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8pPr>
    <a:lvl9pPr marL="16701035" algn="l" defTabSz="4175260" rtl="0" eaLnBrk="1" latinLnBrk="0" hangingPunct="1">
      <a:defRPr sz="8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C0"/>
    <a:srgbClr val="006600"/>
    <a:srgbClr val="83AD7B"/>
    <a:srgbClr val="3EEA98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86443" autoAdjust="0"/>
  </p:normalViewPr>
  <p:slideViewPr>
    <p:cSldViewPr>
      <p:cViewPr>
        <p:scale>
          <a:sx n="40" d="100"/>
          <a:sy n="40" d="100"/>
        </p:scale>
        <p:origin x="384" y="29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6913"/>
            <a:ext cx="25733931" cy="9175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7"/>
            <a:ext cx="21192650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7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1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0" y="1714139"/>
            <a:ext cx="6811923" cy="36521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139"/>
            <a:ext cx="19931182" cy="365219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5"/>
            <a:ext cx="25733931" cy="8501303"/>
          </a:xfrm>
        </p:spPr>
        <p:txBody>
          <a:bodyPr anchor="t"/>
          <a:lstStyle>
            <a:lvl1pPr algn="l">
              <a:defRPr sz="132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6"/>
            <a:ext cx="25733931" cy="9363320"/>
          </a:xfrm>
        </p:spPr>
        <p:txBody>
          <a:bodyPr anchor="b"/>
          <a:lstStyle>
            <a:lvl1pPr marL="0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1pPr>
            <a:lvl2pPr marL="1513753" indent="0">
              <a:buNone/>
              <a:defRPr sz="5932">
                <a:solidFill>
                  <a:schemeClr val="tx1">
                    <a:tint val="75000"/>
                  </a:schemeClr>
                </a:solidFill>
              </a:defRPr>
            </a:lvl2pPr>
            <a:lvl3pPr marL="3027505" indent="0">
              <a:buNone/>
              <a:defRPr sz="5311">
                <a:solidFill>
                  <a:schemeClr val="tx1">
                    <a:tint val="75000"/>
                  </a:schemeClr>
                </a:solidFill>
              </a:defRPr>
            </a:lvl3pPr>
            <a:lvl4pPr marL="4541258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4pPr>
            <a:lvl5pPr marL="6055010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5pPr>
            <a:lvl6pPr marL="7568763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6pPr>
            <a:lvl7pPr marL="9082516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7pPr>
            <a:lvl8pPr marL="10596268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8pPr>
            <a:lvl9pPr marL="12110021" indent="0">
              <a:buNone/>
              <a:defRPr sz="46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7551"/>
            <a:ext cx="13371552" cy="28248505"/>
          </a:xfrm>
        </p:spPr>
        <p:txBody>
          <a:bodyPr/>
          <a:lstStyle>
            <a:lvl1pPr>
              <a:defRPr sz="9243"/>
            </a:lvl1pPr>
            <a:lvl2pPr>
              <a:defRPr sz="7932"/>
            </a:lvl2pPr>
            <a:lvl3pPr>
              <a:defRPr sz="6622"/>
            </a:lvl3pPr>
            <a:lvl4pPr>
              <a:defRPr sz="5932"/>
            </a:lvl4pPr>
            <a:lvl5pPr>
              <a:defRPr sz="5932"/>
            </a:lvl5pPr>
            <a:lvl6pPr>
              <a:defRPr sz="5932"/>
            </a:lvl6pPr>
            <a:lvl7pPr>
              <a:defRPr sz="5932"/>
            </a:lvl7pPr>
            <a:lvl8pPr>
              <a:defRPr sz="5932"/>
            </a:lvl8pPr>
            <a:lvl9pPr>
              <a:defRPr sz="59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51"/>
            <a:ext cx="13371552" cy="28248505"/>
          </a:xfrm>
        </p:spPr>
        <p:txBody>
          <a:bodyPr/>
          <a:lstStyle>
            <a:lvl1pPr>
              <a:defRPr sz="9243"/>
            </a:lvl1pPr>
            <a:lvl2pPr>
              <a:defRPr sz="7932"/>
            </a:lvl2pPr>
            <a:lvl3pPr>
              <a:defRPr sz="6622"/>
            </a:lvl3pPr>
            <a:lvl4pPr>
              <a:defRPr sz="5932"/>
            </a:lvl4pPr>
            <a:lvl5pPr>
              <a:defRPr sz="5932"/>
            </a:lvl5pPr>
            <a:lvl6pPr>
              <a:defRPr sz="5932"/>
            </a:lvl6pPr>
            <a:lvl7pPr>
              <a:defRPr sz="5932"/>
            </a:lvl7pPr>
            <a:lvl8pPr>
              <a:defRPr sz="5932"/>
            </a:lvl8pPr>
            <a:lvl9pPr>
              <a:defRPr sz="59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4" y="9581311"/>
            <a:ext cx="13376810" cy="3993033"/>
          </a:xfrm>
        </p:spPr>
        <p:txBody>
          <a:bodyPr anchor="b"/>
          <a:lstStyle>
            <a:lvl1pPr marL="0" indent="0">
              <a:buNone/>
              <a:defRPr sz="7932" b="1"/>
            </a:lvl1pPr>
            <a:lvl2pPr marL="1513753" indent="0">
              <a:buNone/>
              <a:defRPr sz="6622" b="1"/>
            </a:lvl2pPr>
            <a:lvl3pPr marL="3027505" indent="0">
              <a:buNone/>
              <a:defRPr sz="5932" b="1"/>
            </a:lvl3pPr>
            <a:lvl4pPr marL="4541258" indent="0">
              <a:buNone/>
              <a:defRPr sz="5311" b="1"/>
            </a:lvl4pPr>
            <a:lvl5pPr marL="6055010" indent="0">
              <a:buNone/>
              <a:defRPr sz="5311" b="1"/>
            </a:lvl5pPr>
            <a:lvl6pPr marL="7568763" indent="0">
              <a:buNone/>
              <a:defRPr sz="5311" b="1"/>
            </a:lvl6pPr>
            <a:lvl7pPr marL="9082516" indent="0">
              <a:buNone/>
              <a:defRPr sz="5311" b="1"/>
            </a:lvl7pPr>
            <a:lvl8pPr marL="10596268" indent="0">
              <a:buNone/>
              <a:defRPr sz="5311" b="1"/>
            </a:lvl8pPr>
            <a:lvl9pPr marL="12110021" indent="0">
              <a:buNone/>
              <a:defRPr sz="5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4" y="13574344"/>
            <a:ext cx="13376810" cy="24661708"/>
          </a:xfrm>
        </p:spPr>
        <p:txBody>
          <a:bodyPr/>
          <a:lstStyle>
            <a:lvl1pPr>
              <a:defRPr sz="7932"/>
            </a:lvl1pPr>
            <a:lvl2pPr>
              <a:defRPr sz="6622"/>
            </a:lvl2pPr>
            <a:lvl3pPr>
              <a:defRPr sz="5932"/>
            </a:lvl3pPr>
            <a:lvl4pPr>
              <a:defRPr sz="5311"/>
            </a:lvl4pPr>
            <a:lvl5pPr>
              <a:defRPr sz="5311"/>
            </a:lvl5pPr>
            <a:lvl6pPr>
              <a:defRPr sz="5311"/>
            </a:lvl6pPr>
            <a:lvl7pPr>
              <a:defRPr sz="5311"/>
            </a:lvl7pPr>
            <a:lvl8pPr>
              <a:defRPr sz="5311"/>
            </a:lvl8pPr>
            <a:lvl9pPr>
              <a:defRPr sz="53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1311"/>
            <a:ext cx="13382065" cy="3993033"/>
          </a:xfrm>
        </p:spPr>
        <p:txBody>
          <a:bodyPr anchor="b"/>
          <a:lstStyle>
            <a:lvl1pPr marL="0" indent="0">
              <a:buNone/>
              <a:defRPr sz="7932" b="1"/>
            </a:lvl1pPr>
            <a:lvl2pPr marL="1513753" indent="0">
              <a:buNone/>
              <a:defRPr sz="6622" b="1"/>
            </a:lvl2pPr>
            <a:lvl3pPr marL="3027505" indent="0">
              <a:buNone/>
              <a:defRPr sz="5932" b="1"/>
            </a:lvl3pPr>
            <a:lvl4pPr marL="4541258" indent="0">
              <a:buNone/>
              <a:defRPr sz="5311" b="1"/>
            </a:lvl4pPr>
            <a:lvl5pPr marL="6055010" indent="0">
              <a:buNone/>
              <a:defRPr sz="5311" b="1"/>
            </a:lvl5pPr>
            <a:lvl6pPr marL="7568763" indent="0">
              <a:buNone/>
              <a:defRPr sz="5311" b="1"/>
            </a:lvl6pPr>
            <a:lvl7pPr marL="9082516" indent="0">
              <a:buNone/>
              <a:defRPr sz="5311" b="1"/>
            </a:lvl7pPr>
            <a:lvl8pPr marL="10596268" indent="0">
              <a:buNone/>
              <a:defRPr sz="5311" b="1"/>
            </a:lvl8pPr>
            <a:lvl9pPr marL="12110021" indent="0">
              <a:buNone/>
              <a:defRPr sz="5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4344"/>
            <a:ext cx="13382065" cy="24661708"/>
          </a:xfrm>
        </p:spPr>
        <p:txBody>
          <a:bodyPr/>
          <a:lstStyle>
            <a:lvl1pPr>
              <a:defRPr sz="7932"/>
            </a:lvl1pPr>
            <a:lvl2pPr>
              <a:defRPr sz="6622"/>
            </a:lvl2pPr>
            <a:lvl3pPr>
              <a:defRPr sz="5932"/>
            </a:lvl3pPr>
            <a:lvl4pPr>
              <a:defRPr sz="5311"/>
            </a:lvl4pPr>
            <a:lvl5pPr>
              <a:defRPr sz="5311"/>
            </a:lvl5pPr>
            <a:lvl6pPr>
              <a:defRPr sz="5311"/>
            </a:lvl6pPr>
            <a:lvl7pPr>
              <a:defRPr sz="5311"/>
            </a:lvl7pPr>
            <a:lvl8pPr>
              <a:defRPr sz="5311"/>
            </a:lvl8pPr>
            <a:lvl9pPr>
              <a:defRPr sz="53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5" y="1704224"/>
            <a:ext cx="9960337" cy="7252860"/>
          </a:xfrm>
        </p:spPr>
        <p:txBody>
          <a:bodyPr anchor="b"/>
          <a:lstStyle>
            <a:lvl1pPr algn="l">
              <a:defRPr sz="66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9"/>
            <a:ext cx="16924685" cy="36531826"/>
          </a:xfrm>
        </p:spPr>
        <p:txBody>
          <a:bodyPr/>
          <a:lstStyle>
            <a:lvl1pPr>
              <a:defRPr sz="10623"/>
            </a:lvl1pPr>
            <a:lvl2pPr>
              <a:defRPr sz="9243"/>
            </a:lvl2pPr>
            <a:lvl3pPr>
              <a:defRPr sz="7932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5" y="8957088"/>
            <a:ext cx="9960337" cy="29278966"/>
          </a:xfrm>
        </p:spPr>
        <p:txBody>
          <a:bodyPr/>
          <a:lstStyle>
            <a:lvl1pPr marL="0" indent="0">
              <a:buNone/>
              <a:defRPr sz="4621"/>
            </a:lvl1pPr>
            <a:lvl2pPr marL="1513753" indent="0">
              <a:buNone/>
              <a:defRPr sz="4001"/>
            </a:lvl2pPr>
            <a:lvl3pPr marL="3027505" indent="0">
              <a:buNone/>
              <a:defRPr sz="3311"/>
            </a:lvl3pPr>
            <a:lvl4pPr marL="4541258" indent="0">
              <a:buNone/>
              <a:defRPr sz="2966"/>
            </a:lvl4pPr>
            <a:lvl5pPr marL="6055010" indent="0">
              <a:buNone/>
              <a:defRPr sz="2966"/>
            </a:lvl5pPr>
            <a:lvl6pPr marL="7568763" indent="0">
              <a:buNone/>
              <a:defRPr sz="2966"/>
            </a:lvl6pPr>
            <a:lvl7pPr marL="9082516" indent="0">
              <a:buNone/>
              <a:defRPr sz="2966"/>
            </a:lvl7pPr>
            <a:lvl8pPr marL="10596268" indent="0">
              <a:buNone/>
              <a:defRPr sz="2966"/>
            </a:lvl8pPr>
            <a:lvl9pPr marL="12110021" indent="0">
              <a:buNone/>
              <a:defRPr sz="2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7"/>
            <a:ext cx="18165128" cy="3537258"/>
          </a:xfrm>
        </p:spPr>
        <p:txBody>
          <a:bodyPr anchor="b"/>
          <a:lstStyle>
            <a:lvl1pPr algn="l">
              <a:defRPr sz="66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10623"/>
            </a:lvl1pPr>
            <a:lvl2pPr marL="1513753" indent="0">
              <a:buNone/>
              <a:defRPr sz="9243"/>
            </a:lvl2pPr>
            <a:lvl3pPr marL="3027505" indent="0">
              <a:buNone/>
              <a:defRPr sz="7932"/>
            </a:lvl3pPr>
            <a:lvl4pPr marL="4541258" indent="0">
              <a:buNone/>
              <a:defRPr sz="6622"/>
            </a:lvl4pPr>
            <a:lvl5pPr marL="6055010" indent="0">
              <a:buNone/>
              <a:defRPr sz="6622"/>
            </a:lvl5pPr>
            <a:lvl6pPr marL="7568763" indent="0">
              <a:buNone/>
              <a:defRPr sz="6622"/>
            </a:lvl6pPr>
            <a:lvl7pPr marL="9082516" indent="0">
              <a:buNone/>
              <a:defRPr sz="6622"/>
            </a:lvl7pPr>
            <a:lvl8pPr marL="10596268" indent="0">
              <a:buNone/>
              <a:defRPr sz="6622"/>
            </a:lvl8pPr>
            <a:lvl9pPr marL="12110021" indent="0">
              <a:buNone/>
              <a:defRPr sz="66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4"/>
            <a:ext cx="18165128" cy="5023494"/>
          </a:xfrm>
        </p:spPr>
        <p:txBody>
          <a:bodyPr/>
          <a:lstStyle>
            <a:lvl1pPr marL="0" indent="0">
              <a:buNone/>
              <a:defRPr sz="4621"/>
            </a:lvl1pPr>
            <a:lvl2pPr marL="1513753" indent="0">
              <a:buNone/>
              <a:defRPr sz="4001"/>
            </a:lvl2pPr>
            <a:lvl3pPr marL="3027505" indent="0">
              <a:buNone/>
              <a:defRPr sz="3311"/>
            </a:lvl3pPr>
            <a:lvl4pPr marL="4541258" indent="0">
              <a:buNone/>
              <a:defRPr sz="2966"/>
            </a:lvl4pPr>
            <a:lvl5pPr marL="6055010" indent="0">
              <a:buNone/>
              <a:defRPr sz="2966"/>
            </a:lvl5pPr>
            <a:lvl6pPr marL="7568763" indent="0">
              <a:buNone/>
              <a:defRPr sz="2966"/>
            </a:lvl6pPr>
            <a:lvl7pPr marL="9082516" indent="0">
              <a:buNone/>
              <a:defRPr sz="2966"/>
            </a:lvl7pPr>
            <a:lvl8pPr marL="10596268" indent="0">
              <a:buNone/>
              <a:defRPr sz="2966"/>
            </a:lvl8pPr>
            <a:lvl9pPr marL="12110021" indent="0">
              <a:buNone/>
              <a:defRPr sz="2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6"/>
            <a:ext cx="27247693" cy="7133961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1"/>
            <a:ext cx="27247693" cy="28248505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27505" rtl="0" eaLnBrk="1" latinLnBrk="0" hangingPunct="1">
        <a:spcBef>
          <a:spcPct val="0"/>
        </a:spcBef>
        <a:buNone/>
        <a:defRPr sz="145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5314" indent="-1135314" algn="l" defTabSz="3027505" rtl="0" eaLnBrk="1" latinLnBrk="0" hangingPunct="1">
        <a:spcBef>
          <a:spcPct val="20000"/>
        </a:spcBef>
        <a:buFont typeface="Arial" pitchFamily="34" charset="0"/>
        <a:buChar char="•"/>
        <a:defRPr sz="10623" kern="1200">
          <a:solidFill>
            <a:schemeClr val="tx1"/>
          </a:solidFill>
          <a:latin typeface="+mn-lt"/>
          <a:ea typeface="+mn-ea"/>
          <a:cs typeface="+mn-cs"/>
        </a:defRPr>
      </a:lvl1pPr>
      <a:lvl2pPr marL="2459848" indent="-946095" algn="l" defTabSz="3027505" rtl="0" eaLnBrk="1" latinLnBrk="0" hangingPunct="1">
        <a:spcBef>
          <a:spcPct val="20000"/>
        </a:spcBef>
        <a:buFont typeface="Arial" pitchFamily="34" charset="0"/>
        <a:buChar char="–"/>
        <a:defRPr sz="9243" kern="1200">
          <a:solidFill>
            <a:schemeClr val="tx1"/>
          </a:solidFill>
          <a:latin typeface="+mn-lt"/>
          <a:ea typeface="+mn-ea"/>
          <a:cs typeface="+mn-cs"/>
        </a:defRPr>
      </a:lvl2pPr>
      <a:lvl3pPr marL="3784382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793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34" indent="-756876" algn="l" defTabSz="3027505" rtl="0" eaLnBrk="1" latinLnBrk="0" hangingPunct="1">
        <a:spcBef>
          <a:spcPct val="20000"/>
        </a:spcBef>
        <a:buFont typeface="Arial" pitchFamily="34" charset="0"/>
        <a:buChar char="–"/>
        <a:defRPr sz="6622" kern="1200">
          <a:solidFill>
            <a:schemeClr val="tx1"/>
          </a:solidFill>
          <a:latin typeface="+mn-lt"/>
          <a:ea typeface="+mn-ea"/>
          <a:cs typeface="+mn-cs"/>
        </a:defRPr>
      </a:lvl4pPr>
      <a:lvl5pPr marL="6811887" indent="-756876" algn="l" defTabSz="3027505" rtl="0" eaLnBrk="1" latinLnBrk="0" hangingPunct="1">
        <a:spcBef>
          <a:spcPct val="20000"/>
        </a:spcBef>
        <a:buFont typeface="Arial" pitchFamily="34" charset="0"/>
        <a:buChar char="»"/>
        <a:defRPr sz="6622" kern="1200">
          <a:solidFill>
            <a:schemeClr val="tx1"/>
          </a:solidFill>
          <a:latin typeface="+mn-lt"/>
          <a:ea typeface="+mn-ea"/>
          <a:cs typeface="+mn-cs"/>
        </a:defRPr>
      </a:lvl5pPr>
      <a:lvl6pPr marL="8325639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6pPr>
      <a:lvl7pPr marL="9839392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7pPr>
      <a:lvl8pPr marL="11353145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97" indent="-756876" algn="l" defTabSz="3027505" rtl="0" eaLnBrk="1" latinLnBrk="0" hangingPunct="1">
        <a:spcBef>
          <a:spcPct val="20000"/>
        </a:spcBef>
        <a:buFont typeface="Arial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1pPr>
      <a:lvl2pPr marL="1513753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2pPr>
      <a:lvl3pPr marL="3027505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3pPr>
      <a:lvl4pPr marL="4541258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4pPr>
      <a:lvl5pPr marL="6055010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5pPr>
      <a:lvl6pPr marL="7568763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6pPr>
      <a:lvl7pPr marL="9082516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68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21" algn="l" defTabSz="3027505" rtl="0" eaLnBrk="1" latinLnBrk="0" hangingPunct="1">
        <a:defRPr sz="59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utoShape 24">
            <a:extLst>
              <a:ext uri="{FF2B5EF4-FFF2-40B4-BE49-F238E27FC236}">
                <a16:creationId xmlns:a16="http://schemas.microsoft.com/office/drawing/2014/main" id="{3412B05D-869E-43A5-9516-00EEC5E2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8352" y="12658559"/>
            <a:ext cx="15634512" cy="23055276"/>
          </a:xfrm>
          <a:prstGeom prst="roundRect">
            <a:avLst>
              <a:gd name="adj" fmla="val 8633"/>
            </a:avLst>
          </a:prstGeom>
          <a:noFill/>
          <a:ln w="127000" cmpd="thickThin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30730">
              <a:defRPr/>
            </a:pPr>
            <a:endParaRPr lang="en-US" sz="1242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1" y="9200237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1" y="9200237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1" y="9200237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1" y="9200237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65"/>
          <p:cNvSpPr>
            <a:spLocks noChangeArrowheads="1"/>
          </p:cNvSpPr>
          <p:nvPr/>
        </p:nvSpPr>
        <p:spPr bwMode="auto">
          <a:xfrm>
            <a:off x="1" y="9200237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1" y="9200237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" y="9200237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97"/>
          <p:cNvSpPr>
            <a:spLocks noChangeArrowheads="1"/>
          </p:cNvSpPr>
          <p:nvPr/>
        </p:nvSpPr>
        <p:spPr bwMode="auto">
          <a:xfrm>
            <a:off x="0" y="9383605"/>
            <a:ext cx="343684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7683" defTabSz="630730" eaLnBrk="0" hangingPunct="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98"/>
          <p:cNvSpPr>
            <a:spLocks noChangeArrowheads="1"/>
          </p:cNvSpPr>
          <p:nvPr/>
        </p:nvSpPr>
        <p:spPr bwMode="auto">
          <a:xfrm>
            <a:off x="1" y="10697141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 eaLnBrk="0" hangingPunct="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12"/>
          <p:cNvSpPr>
            <a:spLocks noChangeArrowheads="1"/>
          </p:cNvSpPr>
          <p:nvPr/>
        </p:nvSpPr>
        <p:spPr bwMode="auto">
          <a:xfrm>
            <a:off x="1" y="9383605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 eaLnBrk="0" hangingPunct="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13"/>
          <p:cNvSpPr>
            <a:spLocks noChangeArrowheads="1"/>
          </p:cNvSpPr>
          <p:nvPr/>
        </p:nvSpPr>
        <p:spPr bwMode="auto">
          <a:xfrm>
            <a:off x="1" y="10322643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 eaLnBrk="0" hangingPunct="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14"/>
          <p:cNvSpPr>
            <a:spLocks noChangeArrowheads="1"/>
          </p:cNvSpPr>
          <p:nvPr/>
        </p:nvSpPr>
        <p:spPr bwMode="auto">
          <a:xfrm>
            <a:off x="1" y="10743132"/>
            <a:ext cx="184731" cy="2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30730">
              <a:defRPr/>
            </a:pPr>
            <a:endParaRPr lang="en-US" sz="1242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E12B596-4F66-4EA7-A645-870A262602F8}"/>
              </a:ext>
            </a:extLst>
          </p:cNvPr>
          <p:cNvGrpSpPr/>
          <p:nvPr/>
        </p:nvGrpSpPr>
        <p:grpSpPr>
          <a:xfrm>
            <a:off x="518048" y="10027829"/>
            <a:ext cx="29263224" cy="1925252"/>
            <a:chOff x="17051400" y="8092626"/>
            <a:chExt cx="28170046" cy="2030032"/>
          </a:xfrm>
        </p:grpSpPr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>
              <a:off x="17051400" y="8092626"/>
              <a:ext cx="28170046" cy="2030032"/>
            </a:xfrm>
            <a:prstGeom prst="roundRect">
              <a:avLst>
                <a:gd name="adj" fmla="val 8633"/>
              </a:avLst>
            </a:prstGeom>
            <a:noFill/>
            <a:ln w="127000" cmpd="thickThin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30730">
                <a:defRPr/>
              </a:pPr>
              <a:endParaRPr lang="en-US" sz="1242" b="1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A8B0A40-83E5-4B2B-A54C-B8475943A1FA}"/>
                </a:ext>
              </a:extLst>
            </p:cNvPr>
            <p:cNvSpPr txBox="1"/>
            <p:nvPr/>
          </p:nvSpPr>
          <p:spPr>
            <a:xfrm>
              <a:off x="17235729" y="8416498"/>
              <a:ext cx="27830173" cy="365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736"/>
                </a:spcAft>
                <a:tabLst>
                  <a:tab pos="332885" algn="l"/>
                </a:tabLst>
              </a:pPr>
              <a:endParaRPr lang="fr-FR" sz="1655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AutoShape 24"/>
          <p:cNvSpPr>
            <a:spLocks noChangeArrowheads="1"/>
          </p:cNvSpPr>
          <p:nvPr/>
        </p:nvSpPr>
        <p:spPr bwMode="auto">
          <a:xfrm>
            <a:off x="492909" y="12658556"/>
            <a:ext cx="13374240" cy="23055276"/>
          </a:xfrm>
          <a:prstGeom prst="roundRect">
            <a:avLst>
              <a:gd name="adj" fmla="val 7652"/>
            </a:avLst>
          </a:prstGeom>
          <a:noFill/>
          <a:ln w="127000" cmpd="thickThin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defTabSz="630730">
              <a:defRPr/>
            </a:pPr>
            <a:endParaRPr lang="en-US" sz="1242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AutoShape 24">
            <a:extLst>
              <a:ext uri="{FF2B5EF4-FFF2-40B4-BE49-F238E27FC236}">
                <a16:creationId xmlns:a16="http://schemas.microsoft.com/office/drawing/2014/main" id="{9CEA00A1-74B8-4C66-A0A6-520D2A23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72" y="6948301"/>
            <a:ext cx="29360392" cy="2363833"/>
          </a:xfrm>
          <a:prstGeom prst="roundRect">
            <a:avLst>
              <a:gd name="adj" fmla="val 8633"/>
            </a:avLst>
          </a:prstGeom>
          <a:noFill/>
          <a:ln w="127000" cmpd="thickThin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30730">
              <a:defRPr/>
            </a:pPr>
            <a:endParaRPr lang="en-US" sz="1242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99429677-1574-4D11-A5F7-991058BBEDC3}"/>
              </a:ext>
            </a:extLst>
          </p:cNvPr>
          <p:cNvSpPr txBox="1"/>
          <p:nvPr/>
        </p:nvSpPr>
        <p:spPr>
          <a:xfrm>
            <a:off x="743565" y="40342034"/>
            <a:ext cx="2901873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36"/>
              </a:spcAft>
              <a:tabLst>
                <a:tab pos="811189" algn="l"/>
              </a:tabLst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References:</a:t>
            </a:r>
          </a:p>
        </p:txBody>
      </p:sp>
      <p:sp>
        <p:nvSpPr>
          <p:cNvPr id="165" name="TextBox 4">
            <a:extLst>
              <a:ext uri="{FF2B5EF4-FFF2-40B4-BE49-F238E27FC236}">
                <a16:creationId xmlns:a16="http://schemas.microsoft.com/office/drawing/2014/main" id="{6C25AF50-9FC0-41AF-84A4-BD973E461065}"/>
              </a:ext>
            </a:extLst>
          </p:cNvPr>
          <p:cNvSpPr txBox="1"/>
          <p:nvPr/>
        </p:nvSpPr>
        <p:spPr>
          <a:xfrm>
            <a:off x="13005958" y="6488005"/>
            <a:ext cx="4263296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ABSTRACT</a:t>
            </a:r>
            <a:endParaRPr lang="en-US" sz="4415" b="1" i="1" dirty="0">
              <a:solidFill>
                <a:srgbClr val="002060"/>
              </a:solidFill>
            </a:endParaRPr>
          </a:p>
        </p:txBody>
      </p:sp>
      <p:sp>
        <p:nvSpPr>
          <p:cNvPr id="166" name="TextBox 4">
            <a:extLst>
              <a:ext uri="{FF2B5EF4-FFF2-40B4-BE49-F238E27FC236}">
                <a16:creationId xmlns:a16="http://schemas.microsoft.com/office/drawing/2014/main" id="{D6A36ADE-29E3-4A97-A1FA-A955CCB13E8F}"/>
              </a:ext>
            </a:extLst>
          </p:cNvPr>
          <p:cNvSpPr txBox="1"/>
          <p:nvPr/>
        </p:nvSpPr>
        <p:spPr>
          <a:xfrm>
            <a:off x="12474509" y="9589366"/>
            <a:ext cx="5326195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PROBLEMATICS</a:t>
            </a:r>
          </a:p>
        </p:txBody>
      </p:sp>
      <p:sp>
        <p:nvSpPr>
          <p:cNvPr id="167" name="TextBox 4">
            <a:extLst>
              <a:ext uri="{FF2B5EF4-FFF2-40B4-BE49-F238E27FC236}">
                <a16:creationId xmlns:a16="http://schemas.microsoft.com/office/drawing/2014/main" id="{4FD387EF-6999-4F8E-A456-F7F5F7648A94}"/>
              </a:ext>
            </a:extLst>
          </p:cNvPr>
          <p:cNvSpPr txBox="1"/>
          <p:nvPr/>
        </p:nvSpPr>
        <p:spPr>
          <a:xfrm>
            <a:off x="4516931" y="12257881"/>
            <a:ext cx="5326195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METHOD </a:t>
            </a:r>
          </a:p>
        </p:txBody>
      </p:sp>
      <p:sp>
        <p:nvSpPr>
          <p:cNvPr id="168" name="TextBox 4">
            <a:extLst>
              <a:ext uri="{FF2B5EF4-FFF2-40B4-BE49-F238E27FC236}">
                <a16:creationId xmlns:a16="http://schemas.microsoft.com/office/drawing/2014/main" id="{6A254F76-CD71-4A23-B419-26BEB0678294}"/>
              </a:ext>
            </a:extLst>
          </p:cNvPr>
          <p:cNvSpPr txBox="1"/>
          <p:nvPr/>
        </p:nvSpPr>
        <p:spPr>
          <a:xfrm>
            <a:off x="18750923" y="12257881"/>
            <a:ext cx="6549073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RESULTS AND DISCUSSION</a:t>
            </a:r>
          </a:p>
        </p:txBody>
      </p:sp>
      <p:sp>
        <p:nvSpPr>
          <p:cNvPr id="185" name="AutoShape 24">
            <a:extLst>
              <a:ext uri="{FF2B5EF4-FFF2-40B4-BE49-F238E27FC236}">
                <a16:creationId xmlns:a16="http://schemas.microsoft.com/office/drawing/2014/main" id="{58240854-D3FE-4BC5-8433-5572FCB0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29" y="36634624"/>
            <a:ext cx="29283896" cy="3512457"/>
          </a:xfrm>
          <a:prstGeom prst="roundRect">
            <a:avLst>
              <a:gd name="adj" fmla="val 7652"/>
            </a:avLst>
          </a:prstGeom>
          <a:noFill/>
          <a:ln w="127000" cmpd="thickThin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defTabSz="630730">
              <a:defRPr/>
            </a:pPr>
            <a:endParaRPr lang="en-US" sz="1242" b="1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4">
            <a:extLst>
              <a:ext uri="{FF2B5EF4-FFF2-40B4-BE49-F238E27FC236}">
                <a16:creationId xmlns:a16="http://schemas.microsoft.com/office/drawing/2014/main" id="{9148DDEF-1F06-4372-ABC2-38F8384C21E3}"/>
              </a:ext>
            </a:extLst>
          </p:cNvPr>
          <p:cNvSpPr txBox="1"/>
          <p:nvPr/>
        </p:nvSpPr>
        <p:spPr>
          <a:xfrm>
            <a:off x="1040606" y="36141543"/>
            <a:ext cx="8189317" cy="791210"/>
          </a:xfrm>
          <a:prstGeom prst="roundRect">
            <a:avLst/>
          </a:prstGeom>
          <a:solidFill>
            <a:schemeClr val="bg1"/>
          </a:solidFill>
          <a:ln w="1270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47" b="1" i="1" dirty="0">
                <a:solidFill>
                  <a:srgbClr val="002060"/>
                </a:solidFill>
              </a:rPr>
              <a:t>CONCLUSION AND PERSPECTIVES </a:t>
            </a:r>
          </a:p>
        </p:txBody>
      </p:sp>
      <p:sp>
        <p:nvSpPr>
          <p:cNvPr id="88" name="object 265">
            <a:extLst>
              <a:ext uri="{FF2B5EF4-FFF2-40B4-BE49-F238E27FC236}">
                <a16:creationId xmlns:a16="http://schemas.microsoft.com/office/drawing/2014/main" id="{91840B9C-A416-49FE-9382-EB82E1B8CC3A}"/>
              </a:ext>
            </a:extLst>
          </p:cNvPr>
          <p:cNvSpPr txBox="1"/>
          <p:nvPr/>
        </p:nvSpPr>
        <p:spPr>
          <a:xfrm>
            <a:off x="5521969" y="3405050"/>
            <a:ext cx="19231275" cy="26044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spcAft>
                <a:spcPts val="1104"/>
              </a:spcAft>
            </a:pPr>
            <a:r>
              <a:rPr lang="fr-FR" sz="60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Title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311" b="1" dirty="0">
                <a:latin typeface="Arial Narrow" panose="020B0606020202030204" pitchFamily="34" charset="0"/>
                <a:ea typeface="SimSun" panose="02010600030101010101" pitchFamily="2" charset="-122"/>
              </a:rPr>
              <a:t>First Author</a:t>
            </a:r>
            <a:r>
              <a:rPr lang="en-US" sz="3600" baseline="30000" dirty="0">
                <a:latin typeface="Arial Narrow" panose="020B0606020202030204" pitchFamily="34" charset="0"/>
                <a:ea typeface="SimSun" panose="02010600030101010101" pitchFamily="2" charset="-122"/>
              </a:rPr>
              <a:t>1</a:t>
            </a:r>
            <a:r>
              <a:rPr lang="en-US" sz="3311" b="1" dirty="0">
                <a:latin typeface="Arial Narrow" panose="020B0606020202030204" pitchFamily="34" charset="0"/>
                <a:ea typeface="SimSun" panose="02010600030101010101" pitchFamily="2" charset="-122"/>
              </a:rPr>
              <a:t> , Second Author</a:t>
            </a:r>
            <a:r>
              <a:rPr lang="en-US" sz="3600" baseline="30000" dirty="0">
                <a:latin typeface="Arial Narrow" panose="020B0606020202030204" pitchFamily="34" charset="0"/>
                <a:ea typeface="SimSun" panose="02010600030101010101" pitchFamily="2" charset="-122"/>
              </a:rPr>
              <a:t>2</a:t>
            </a:r>
            <a:r>
              <a:rPr lang="en-US" sz="3311" b="1" dirty="0">
                <a:latin typeface="Arial Narrow" panose="020B0606020202030204" pitchFamily="34" charset="0"/>
                <a:ea typeface="SimSun" panose="02010600030101010101" pitchFamily="2" charset="-122"/>
              </a:rPr>
              <a:t> …</a:t>
            </a:r>
            <a:br>
              <a:rPr lang="en-US" sz="3200" b="1" dirty="0">
                <a:latin typeface="Aharoni" pitchFamily="2" charset="-79"/>
                <a:cs typeface="Aharoni" pitchFamily="2" charset="-79"/>
              </a:rPr>
            </a:br>
            <a:r>
              <a:rPr lang="en-US" sz="4000" baseline="30000" dirty="0">
                <a:latin typeface="Arial Narrow" panose="020B0606020202030204" pitchFamily="34" charset="0"/>
                <a:ea typeface="SimSun" panose="02010600030101010101" pitchFamily="2" charset="-122"/>
              </a:rPr>
              <a:t>1</a:t>
            </a:r>
            <a:r>
              <a:rPr lang="en-US" sz="3311" dirty="0">
                <a:latin typeface="Arial Narrow" panose="020B0606020202030204" pitchFamily="34" charset="0"/>
                <a:ea typeface="SimSun" panose="02010600030101010101" pitchFamily="2" charset="-122"/>
              </a:rPr>
              <a:t>Affiliation</a:t>
            </a:r>
          </a:p>
          <a:p>
            <a:pPr algn="ctr">
              <a:defRPr/>
            </a:pPr>
            <a:r>
              <a:rPr lang="en-US" sz="4000" baseline="30000" dirty="0">
                <a:latin typeface="Arial Narrow" panose="020B0606020202030204" pitchFamily="34" charset="0"/>
                <a:ea typeface="SimSun" panose="02010600030101010101" pitchFamily="2" charset="-122"/>
              </a:rPr>
              <a:t>2</a:t>
            </a:r>
            <a:r>
              <a:rPr lang="en-US" sz="3311" dirty="0">
                <a:latin typeface="Arial Narrow" panose="020B0606020202030204" pitchFamily="34" charset="0"/>
                <a:ea typeface="SimSun" panose="02010600030101010101" pitchFamily="2" charset="-122"/>
              </a:rPr>
              <a:t>Affiliation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C1BCAE-407A-4AF7-81D7-B42208FBC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206" y="40342034"/>
            <a:ext cx="5050779" cy="226560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635F2024-9A48-45F0-98B9-ED71BBB0D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377"/>
            <a:ext cx="30275213" cy="34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6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13188</TotalTime>
  <Words>21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Aharoni</vt:lpstr>
      <vt:lpstr>Arial</vt:lpstr>
      <vt:lpstr>Arial Narrow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phuang</dc:creator>
  <cp:lastModifiedBy>Kamal Essifi</cp:lastModifiedBy>
  <cp:revision>384</cp:revision>
  <cp:lastPrinted>2024-05-19T13:10:22Z</cp:lastPrinted>
  <dcterms:created xsi:type="dcterms:W3CDTF">2006-08-16T00:00:00Z</dcterms:created>
  <dcterms:modified xsi:type="dcterms:W3CDTF">2024-12-01T15:57:38Z</dcterms:modified>
</cp:coreProperties>
</file>